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56" r:id="rId4"/>
    <p:sldId id="257" r:id="rId5"/>
    <p:sldId id="258" r:id="rId6"/>
    <p:sldId id="259"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EA76C-56ED-5247-AA44-61ED439247E7}" v="131" dt="2023-09-19T05:34:20.263"/>
    <p1510:client id="{4773344D-4ED1-AF4F-8E8D-22E9846DD8EB}" v="4" dt="2023-09-19T03:25:44.644"/>
    <p1510:client id="{6283D50C-3F9E-491C-B4C3-1A2AFE401ACA}" v="9" dt="2023-09-19T00:11:26.051"/>
    <p1510:client id="{9F698483-C098-F0B7-B376-BA406B253AAF}" v="2" dt="2023-09-19T06:20:16.304"/>
    <p1510:client id="{F7CA9675-A585-A84C-92CA-D60F686CD045}" v="2543" dt="2023-09-19T03:26:56.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ese Sonkkila" userId="S::cherese.sonkkila@rmit.edu.au::b9f114e9-7f4c-4cb9-b3b6-70a35f5af1c4" providerId="AD" clId="Web-{6283D50C-3F9E-491C-B4C3-1A2AFE401ACA}"/>
    <pc:docChg chg="modSld">
      <pc:chgData name="Cherese Sonkkila" userId="S::cherese.sonkkila@rmit.edu.au::b9f114e9-7f4c-4cb9-b3b6-70a35f5af1c4" providerId="AD" clId="Web-{6283D50C-3F9E-491C-B4C3-1A2AFE401ACA}" dt="2023-09-19T00:11:21.332" v="5" actId="20577"/>
      <pc:docMkLst>
        <pc:docMk/>
      </pc:docMkLst>
      <pc:sldChg chg="modSp">
        <pc:chgData name="Cherese Sonkkila" userId="S::cherese.sonkkila@rmit.edu.au::b9f114e9-7f4c-4cb9-b3b6-70a35f5af1c4" providerId="AD" clId="Web-{6283D50C-3F9E-491C-B4C3-1A2AFE401ACA}" dt="2023-09-19T00:11:21.332" v="5" actId="20577"/>
        <pc:sldMkLst>
          <pc:docMk/>
          <pc:sldMk cId="3681758754" sldId="256"/>
        </pc:sldMkLst>
        <pc:spChg chg="mod">
          <ac:chgData name="Cherese Sonkkila" userId="S::cherese.sonkkila@rmit.edu.au::b9f114e9-7f4c-4cb9-b3b6-70a35f5af1c4" providerId="AD" clId="Web-{6283D50C-3F9E-491C-B4C3-1A2AFE401ACA}" dt="2023-09-19T00:11:21.332" v="5" actId="20577"/>
          <ac:spMkLst>
            <pc:docMk/>
            <pc:sldMk cId="3681758754" sldId="256"/>
            <ac:spMk id="5" creationId="{273EF0B5-7F4C-F602-EA7F-3C060E22FFB1}"/>
          </ac:spMkLst>
        </pc:spChg>
      </pc:sldChg>
      <pc:sldChg chg="modSp">
        <pc:chgData name="Cherese Sonkkila" userId="S::cherese.sonkkila@rmit.edu.au::b9f114e9-7f4c-4cb9-b3b6-70a35f5af1c4" providerId="AD" clId="Web-{6283D50C-3F9E-491C-B4C3-1A2AFE401ACA}" dt="2023-09-18T23:23:39.545" v="0" actId="20577"/>
        <pc:sldMkLst>
          <pc:docMk/>
          <pc:sldMk cId="1003152040" sldId="257"/>
        </pc:sldMkLst>
        <pc:spChg chg="mod">
          <ac:chgData name="Cherese Sonkkila" userId="S::cherese.sonkkila@rmit.edu.au::b9f114e9-7f4c-4cb9-b3b6-70a35f5af1c4" providerId="AD" clId="Web-{6283D50C-3F9E-491C-B4C3-1A2AFE401ACA}" dt="2023-09-18T23:23:39.545" v="0" actId="20577"/>
          <ac:spMkLst>
            <pc:docMk/>
            <pc:sldMk cId="1003152040" sldId="257"/>
            <ac:spMk id="5" creationId="{273EF0B5-7F4C-F602-EA7F-3C060E22FFB1}"/>
          </ac:spMkLst>
        </pc:spChg>
      </pc:sldChg>
      <pc:sldChg chg="modSp">
        <pc:chgData name="Cherese Sonkkila" userId="S::cherese.sonkkila@rmit.edu.au::b9f114e9-7f4c-4cb9-b3b6-70a35f5af1c4" providerId="AD" clId="Web-{6283D50C-3F9E-491C-B4C3-1A2AFE401ACA}" dt="2023-09-18T23:23:43.514" v="1" actId="20577"/>
        <pc:sldMkLst>
          <pc:docMk/>
          <pc:sldMk cId="2548371888" sldId="258"/>
        </pc:sldMkLst>
        <pc:spChg chg="mod">
          <ac:chgData name="Cherese Sonkkila" userId="S::cherese.sonkkila@rmit.edu.au::b9f114e9-7f4c-4cb9-b3b6-70a35f5af1c4" providerId="AD" clId="Web-{6283D50C-3F9E-491C-B4C3-1A2AFE401ACA}" dt="2023-09-18T23:23:43.514" v="1" actId="20577"/>
          <ac:spMkLst>
            <pc:docMk/>
            <pc:sldMk cId="2548371888" sldId="258"/>
            <ac:spMk id="5" creationId="{273EF0B5-7F4C-F602-EA7F-3C060E22FFB1}"/>
          </ac:spMkLst>
        </pc:spChg>
      </pc:sldChg>
      <pc:sldChg chg="modSp">
        <pc:chgData name="Cherese Sonkkila" userId="S::cherese.sonkkila@rmit.edu.au::b9f114e9-7f4c-4cb9-b3b6-70a35f5af1c4" providerId="AD" clId="Web-{6283D50C-3F9E-491C-B4C3-1A2AFE401ACA}" dt="2023-09-18T23:24:55.955" v="3" actId="20577"/>
        <pc:sldMkLst>
          <pc:docMk/>
          <pc:sldMk cId="2818363477" sldId="259"/>
        </pc:sldMkLst>
        <pc:spChg chg="mod">
          <ac:chgData name="Cherese Sonkkila" userId="S::cherese.sonkkila@rmit.edu.au::b9f114e9-7f4c-4cb9-b3b6-70a35f5af1c4" providerId="AD" clId="Web-{6283D50C-3F9E-491C-B4C3-1A2AFE401ACA}" dt="2023-09-18T23:24:55.955" v="3" actId="20577"/>
          <ac:spMkLst>
            <pc:docMk/>
            <pc:sldMk cId="2818363477" sldId="259"/>
            <ac:spMk id="5" creationId="{273EF0B5-7F4C-F602-EA7F-3C060E22FFB1}"/>
          </ac:spMkLst>
        </pc:spChg>
      </pc:sldChg>
    </pc:docChg>
  </pc:docChgLst>
  <pc:docChgLst>
    <pc:chgData name="Paloma Bugedo" userId="220ff3fd-9053-456e-8bd7-4fb269ba73ae" providerId="ADAL" clId="{124EA76C-56ED-5247-AA44-61ED439247E7}"/>
    <pc:docChg chg="undo custSel modSld">
      <pc:chgData name="Paloma Bugedo" userId="220ff3fd-9053-456e-8bd7-4fb269ba73ae" providerId="ADAL" clId="{124EA76C-56ED-5247-AA44-61ED439247E7}" dt="2023-09-19T05:34:20.263" v="202" actId="1076"/>
      <pc:docMkLst>
        <pc:docMk/>
      </pc:docMkLst>
      <pc:sldChg chg="modSp mod">
        <pc:chgData name="Paloma Bugedo" userId="220ff3fd-9053-456e-8bd7-4fb269ba73ae" providerId="ADAL" clId="{124EA76C-56ED-5247-AA44-61ED439247E7}" dt="2023-09-19T05:34:20.263" v="202" actId="1076"/>
        <pc:sldMkLst>
          <pc:docMk/>
          <pc:sldMk cId="3681758754" sldId="256"/>
        </pc:sldMkLst>
        <pc:picChg chg="mod">
          <ac:chgData name="Paloma Bugedo" userId="220ff3fd-9053-456e-8bd7-4fb269ba73ae" providerId="ADAL" clId="{124EA76C-56ED-5247-AA44-61ED439247E7}" dt="2023-09-19T05:34:20.263" v="202" actId="1076"/>
          <ac:picMkLst>
            <pc:docMk/>
            <pc:sldMk cId="3681758754" sldId="256"/>
            <ac:picMk id="6" creationId="{DAAC36C1-5569-86C6-1291-778F71BC77C2}"/>
          </ac:picMkLst>
        </pc:picChg>
      </pc:sldChg>
      <pc:sldChg chg="addSp delSp modSp mod">
        <pc:chgData name="Paloma Bugedo" userId="220ff3fd-9053-456e-8bd7-4fb269ba73ae" providerId="ADAL" clId="{124EA76C-56ED-5247-AA44-61ED439247E7}" dt="2023-09-19T01:48:54.750" v="200" actId="14100"/>
        <pc:sldMkLst>
          <pc:docMk/>
          <pc:sldMk cId="2548371888" sldId="258"/>
        </pc:sldMkLst>
        <pc:spChg chg="mod">
          <ac:chgData name="Paloma Bugedo" userId="220ff3fd-9053-456e-8bd7-4fb269ba73ae" providerId="ADAL" clId="{124EA76C-56ED-5247-AA44-61ED439247E7}" dt="2023-09-19T01:48:16.787" v="193" actId="20577"/>
          <ac:spMkLst>
            <pc:docMk/>
            <pc:sldMk cId="2548371888" sldId="258"/>
            <ac:spMk id="5" creationId="{273EF0B5-7F4C-F602-EA7F-3C060E22FFB1}"/>
          </ac:spMkLst>
        </pc:spChg>
        <pc:spChg chg="add del">
          <ac:chgData name="Paloma Bugedo" userId="220ff3fd-9053-456e-8bd7-4fb269ba73ae" providerId="ADAL" clId="{124EA76C-56ED-5247-AA44-61ED439247E7}" dt="2023-09-19T01:48:39.781" v="196" actId="22"/>
          <ac:spMkLst>
            <pc:docMk/>
            <pc:sldMk cId="2548371888" sldId="258"/>
            <ac:spMk id="6" creationId="{54AE9C87-7D7B-8A7C-5BB7-6A9B51CF8652}"/>
          </ac:spMkLst>
        </pc:spChg>
        <pc:picChg chg="del">
          <ac:chgData name="Paloma Bugedo" userId="220ff3fd-9053-456e-8bd7-4fb269ba73ae" providerId="ADAL" clId="{124EA76C-56ED-5247-AA44-61ED439247E7}" dt="2023-09-19T01:48:38.003" v="194" actId="478"/>
          <ac:picMkLst>
            <pc:docMk/>
            <pc:sldMk cId="2548371888" sldId="258"/>
            <ac:picMk id="3" creationId="{E8A46DE8-681B-BF52-23BD-B32BD3D6E51B}"/>
          </ac:picMkLst>
        </pc:picChg>
        <pc:picChg chg="add mod">
          <ac:chgData name="Paloma Bugedo" userId="220ff3fd-9053-456e-8bd7-4fb269ba73ae" providerId="ADAL" clId="{124EA76C-56ED-5247-AA44-61ED439247E7}" dt="2023-09-19T01:48:54.750" v="200" actId="14100"/>
          <ac:picMkLst>
            <pc:docMk/>
            <pc:sldMk cId="2548371888" sldId="258"/>
            <ac:picMk id="7" creationId="{1B397031-0098-2AC2-8782-966651066D9F}"/>
          </ac:picMkLst>
        </pc:picChg>
      </pc:sldChg>
      <pc:sldChg chg="modSp mod">
        <pc:chgData name="Paloma Bugedo" userId="220ff3fd-9053-456e-8bd7-4fb269ba73ae" providerId="ADAL" clId="{124EA76C-56ED-5247-AA44-61ED439247E7}" dt="2023-09-19T05:26:23.890" v="201" actId="20577"/>
        <pc:sldMkLst>
          <pc:docMk/>
          <pc:sldMk cId="2818363477" sldId="259"/>
        </pc:sldMkLst>
        <pc:spChg chg="mod">
          <ac:chgData name="Paloma Bugedo" userId="220ff3fd-9053-456e-8bd7-4fb269ba73ae" providerId="ADAL" clId="{124EA76C-56ED-5247-AA44-61ED439247E7}" dt="2023-09-19T05:26:23.890" v="201" actId="20577"/>
          <ac:spMkLst>
            <pc:docMk/>
            <pc:sldMk cId="2818363477" sldId="259"/>
            <ac:spMk id="5" creationId="{273EF0B5-7F4C-F602-EA7F-3C060E22FFB1}"/>
          </ac:spMkLst>
        </pc:spChg>
      </pc:sldChg>
    </pc:docChg>
  </pc:docChgLst>
  <pc:docChgLst>
    <pc:chgData name="Paloma Bugedo" userId="S::paloma.bugedo@rmit.edu.au::220ff3fd-9053-456e-8bd7-4fb269ba73ae" providerId="AD" clId="Web-{9F698483-C098-F0B7-B376-BA406B253AAF}"/>
    <pc:docChg chg="modSld">
      <pc:chgData name="Paloma Bugedo" userId="S::paloma.bugedo@rmit.edu.au::220ff3fd-9053-456e-8bd7-4fb269ba73ae" providerId="AD" clId="Web-{9F698483-C098-F0B7-B376-BA406B253AAF}" dt="2023-09-19T06:20:16.304" v="1" actId="1076"/>
      <pc:docMkLst>
        <pc:docMk/>
      </pc:docMkLst>
      <pc:sldChg chg="modSp">
        <pc:chgData name="Paloma Bugedo" userId="S::paloma.bugedo@rmit.edu.au::220ff3fd-9053-456e-8bd7-4fb269ba73ae" providerId="AD" clId="Web-{9F698483-C098-F0B7-B376-BA406B253AAF}" dt="2023-09-19T06:20:16.304" v="1" actId="1076"/>
        <pc:sldMkLst>
          <pc:docMk/>
          <pc:sldMk cId="3681758754" sldId="256"/>
        </pc:sldMkLst>
        <pc:spChg chg="mod">
          <ac:chgData name="Paloma Bugedo" userId="S::paloma.bugedo@rmit.edu.au::220ff3fd-9053-456e-8bd7-4fb269ba73ae" providerId="AD" clId="Web-{9F698483-C098-F0B7-B376-BA406B253AAF}" dt="2023-09-19T06:20:16.241" v="0" actId="1076"/>
          <ac:spMkLst>
            <pc:docMk/>
            <pc:sldMk cId="3681758754" sldId="256"/>
            <ac:spMk id="5" creationId="{273EF0B5-7F4C-F602-EA7F-3C060E22FFB1}"/>
          </ac:spMkLst>
        </pc:spChg>
        <pc:picChg chg="mod">
          <ac:chgData name="Paloma Bugedo" userId="S::paloma.bugedo@rmit.edu.au::220ff3fd-9053-456e-8bd7-4fb269ba73ae" providerId="AD" clId="Web-{9F698483-C098-F0B7-B376-BA406B253AAF}" dt="2023-09-19T06:20:16.304" v="1" actId="1076"/>
          <ac:picMkLst>
            <pc:docMk/>
            <pc:sldMk cId="3681758754" sldId="256"/>
            <ac:picMk id="12" creationId="{8B71CD4B-2E7A-B5CA-CBCE-1602CC181607}"/>
          </ac:picMkLst>
        </pc:picChg>
      </pc:sldChg>
    </pc:docChg>
  </pc:docChgLst>
  <pc:docChgLst>
    <pc:chgData name="Brock Hogan" userId="aff1a43e-83af-4d42-931d-a71853b2bb42" providerId="ADAL" clId="{4773344D-4ED1-AF4F-8E8D-22E9846DD8EB}"/>
    <pc:docChg chg="custSel modSld">
      <pc:chgData name="Brock Hogan" userId="aff1a43e-83af-4d42-931d-a71853b2bb42" providerId="ADAL" clId="{4773344D-4ED1-AF4F-8E8D-22E9846DD8EB}" dt="2023-09-19T03:25:44.644" v="3" actId="313"/>
      <pc:docMkLst>
        <pc:docMk/>
      </pc:docMkLst>
      <pc:sldChg chg="modSp mod">
        <pc:chgData name="Brock Hogan" userId="aff1a43e-83af-4d42-931d-a71853b2bb42" providerId="ADAL" clId="{4773344D-4ED1-AF4F-8E8D-22E9846DD8EB}" dt="2023-09-19T03:25:44.644" v="3" actId="313"/>
        <pc:sldMkLst>
          <pc:docMk/>
          <pc:sldMk cId="2548371888" sldId="258"/>
        </pc:sldMkLst>
        <pc:spChg chg="mod">
          <ac:chgData name="Brock Hogan" userId="aff1a43e-83af-4d42-931d-a71853b2bb42" providerId="ADAL" clId="{4773344D-4ED1-AF4F-8E8D-22E9846DD8EB}" dt="2023-09-19T03:25:44.644" v="3" actId="313"/>
          <ac:spMkLst>
            <pc:docMk/>
            <pc:sldMk cId="2548371888" sldId="258"/>
            <ac:spMk id="5" creationId="{273EF0B5-7F4C-F602-EA7F-3C060E22FFB1}"/>
          </ac:spMkLst>
        </pc:spChg>
      </pc:sldChg>
    </pc:docChg>
  </pc:docChgLst>
  <pc:docChgLst>
    <pc:chgData name="Cherese Sonkkila" userId="b9f114e9-7f4c-4cb9-b3b6-70a35f5af1c4" providerId="ADAL" clId="{F7CA9675-A585-A84C-92CA-D60F686CD045}"/>
    <pc:docChg chg="undo custSel modSld">
      <pc:chgData name="Cherese Sonkkila" userId="b9f114e9-7f4c-4cb9-b3b6-70a35f5af1c4" providerId="ADAL" clId="{F7CA9675-A585-A84C-92CA-D60F686CD045}" dt="2023-09-19T03:26:56.943" v="2541" actId="20577"/>
      <pc:docMkLst>
        <pc:docMk/>
      </pc:docMkLst>
      <pc:sldChg chg="modSp mod">
        <pc:chgData name="Cherese Sonkkila" userId="b9f114e9-7f4c-4cb9-b3b6-70a35f5af1c4" providerId="ADAL" clId="{F7CA9675-A585-A84C-92CA-D60F686CD045}" dt="2023-09-19T03:26:16.089" v="2540" actId="113"/>
        <pc:sldMkLst>
          <pc:docMk/>
          <pc:sldMk cId="3681758754" sldId="256"/>
        </pc:sldMkLst>
        <pc:spChg chg="mod">
          <ac:chgData name="Cherese Sonkkila" userId="b9f114e9-7f4c-4cb9-b3b6-70a35f5af1c4" providerId="ADAL" clId="{F7CA9675-A585-A84C-92CA-D60F686CD045}" dt="2023-09-19T03:26:16.089" v="2540" actId="113"/>
          <ac:spMkLst>
            <pc:docMk/>
            <pc:sldMk cId="3681758754" sldId="256"/>
            <ac:spMk id="5" creationId="{273EF0B5-7F4C-F602-EA7F-3C060E22FFB1}"/>
          </ac:spMkLst>
        </pc:spChg>
      </pc:sldChg>
      <pc:sldChg chg="modSp mod">
        <pc:chgData name="Cherese Sonkkila" userId="b9f114e9-7f4c-4cb9-b3b6-70a35f5af1c4" providerId="ADAL" clId="{F7CA9675-A585-A84C-92CA-D60F686CD045}" dt="2023-09-19T03:26:56.943" v="2541" actId="20577"/>
        <pc:sldMkLst>
          <pc:docMk/>
          <pc:sldMk cId="1003152040" sldId="257"/>
        </pc:sldMkLst>
        <pc:spChg chg="mod">
          <ac:chgData name="Cherese Sonkkila" userId="b9f114e9-7f4c-4cb9-b3b6-70a35f5af1c4" providerId="ADAL" clId="{F7CA9675-A585-A84C-92CA-D60F686CD045}" dt="2023-09-19T03:26:56.943" v="2541" actId="20577"/>
          <ac:spMkLst>
            <pc:docMk/>
            <pc:sldMk cId="1003152040" sldId="257"/>
            <ac:spMk id="5" creationId="{273EF0B5-7F4C-F602-EA7F-3C060E22FFB1}"/>
          </ac:spMkLst>
        </pc:spChg>
      </pc:sldChg>
      <pc:sldChg chg="modSp mod">
        <pc:chgData name="Cherese Sonkkila" userId="b9f114e9-7f4c-4cb9-b3b6-70a35f5af1c4" providerId="ADAL" clId="{F7CA9675-A585-A84C-92CA-D60F686CD045}" dt="2023-09-19T03:10:24.632" v="1519" actId="20577"/>
        <pc:sldMkLst>
          <pc:docMk/>
          <pc:sldMk cId="2548371888" sldId="258"/>
        </pc:sldMkLst>
        <pc:spChg chg="mod">
          <ac:chgData name="Cherese Sonkkila" userId="b9f114e9-7f4c-4cb9-b3b6-70a35f5af1c4" providerId="ADAL" clId="{F7CA9675-A585-A84C-92CA-D60F686CD045}" dt="2023-09-19T03:10:24.632" v="1519" actId="20577"/>
          <ac:spMkLst>
            <pc:docMk/>
            <pc:sldMk cId="2548371888" sldId="258"/>
            <ac:spMk id="5" creationId="{273EF0B5-7F4C-F602-EA7F-3C060E22FFB1}"/>
          </ac:spMkLst>
        </pc:spChg>
      </pc:sldChg>
      <pc:sldChg chg="modSp mod">
        <pc:chgData name="Cherese Sonkkila" userId="b9f114e9-7f4c-4cb9-b3b6-70a35f5af1c4" providerId="ADAL" clId="{F7CA9675-A585-A84C-92CA-D60F686CD045}" dt="2023-09-19T03:18:24.907" v="2370" actId="20577"/>
        <pc:sldMkLst>
          <pc:docMk/>
          <pc:sldMk cId="2818363477" sldId="259"/>
        </pc:sldMkLst>
        <pc:spChg chg="mod">
          <ac:chgData name="Cherese Sonkkila" userId="b9f114e9-7f4c-4cb9-b3b6-70a35f5af1c4" providerId="ADAL" clId="{F7CA9675-A585-A84C-92CA-D60F686CD045}" dt="2023-09-19T03:18:24.907" v="2370" actId="20577"/>
          <ac:spMkLst>
            <pc:docMk/>
            <pc:sldMk cId="2818363477" sldId="259"/>
            <ac:spMk id="5" creationId="{273EF0B5-7F4C-F602-EA7F-3C060E22FF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41255E4-0B11-6F40-8681-AC8FCEEAA420}"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173880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1255E4-0B11-6F40-8681-AC8FCEEAA420}"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411362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1255E4-0B11-6F40-8681-AC8FCEEAA420}"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187310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1255E4-0B11-6F40-8681-AC8FCEEAA420}"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2890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41255E4-0B11-6F40-8681-AC8FCEEAA420}"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14351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41255E4-0B11-6F40-8681-AC8FCEEAA420}"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147268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41255E4-0B11-6F40-8681-AC8FCEEAA420}"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396938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41255E4-0B11-6F40-8681-AC8FCEEAA420}"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150423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255E4-0B11-6F40-8681-AC8FCEEAA420}"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263302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41255E4-0B11-6F40-8681-AC8FCEEAA420}"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112627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41255E4-0B11-6F40-8681-AC8FCEEAA420}"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7B7F0-B87F-9E49-ABD7-9C136EEA824F}" type="slidenum">
              <a:rPr lang="en-US" smtClean="0"/>
              <a:t>‹#›</a:t>
            </a:fld>
            <a:endParaRPr lang="en-US"/>
          </a:p>
        </p:txBody>
      </p:sp>
    </p:spTree>
    <p:extLst>
      <p:ext uri="{BB962C8B-B14F-4D97-AF65-F5344CB8AC3E}">
        <p14:creationId xmlns:p14="http://schemas.microsoft.com/office/powerpoint/2010/main" val="398767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255E4-0B11-6F40-8681-AC8FCEEAA420}" type="datetimeFigureOut">
              <a:rPr lang="en-US" smtClean="0"/>
              <a:t>9/18/2023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7B7F0-B87F-9E49-ABD7-9C136EEA824F}" type="slidenum">
              <a:rPr lang="en-US" smtClean="0"/>
              <a:t>‹#›</a:t>
            </a:fld>
            <a:endParaRPr lang="en-US"/>
          </a:p>
        </p:txBody>
      </p:sp>
      <p:sp>
        <p:nvSpPr>
          <p:cNvPr id="8" name="TextBox 7">
            <a:extLst>
              <a:ext uri="{FF2B5EF4-FFF2-40B4-BE49-F238E27FC236}">
                <a16:creationId xmlns:a16="http://schemas.microsoft.com/office/drawing/2014/main" id="{3D2931F2-CE1D-ED70-A6AC-90CCE33CD6AE}"/>
              </a:ext>
            </a:extLst>
          </p:cNvPr>
          <p:cNvSpPr txBox="1"/>
          <p:nvPr userDrawn="1">
            <p:extLst>
              <p:ext uri="{1162E1C5-73C7-4A58-AE30-91384D911F3F}">
                <p184:classification xmlns:p184="http://schemas.microsoft.com/office/powerpoint/2018/4/main" val="hdr"/>
              </p:ext>
            </p:extLst>
          </p:nvPr>
        </p:nvSpPr>
        <p:spPr>
          <a:xfrm>
            <a:off x="4093337" y="190500"/>
            <a:ext cx="1754188" cy="182880"/>
          </a:xfrm>
          <a:prstGeom prst="rect">
            <a:avLst/>
          </a:prstGeom>
        </p:spPr>
        <p:txBody>
          <a:bodyPr horzOverflow="overflow" lIns="0" tIns="0" rIns="0" bIns="0">
            <a:spAutoFit/>
          </a:bodyPr>
          <a:lstStyle/>
          <a:p>
            <a:pPr algn="l"/>
            <a:r>
              <a:rPr lang="en-US"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3981530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04996-0F79-EDB1-A4F2-9715F155B7DC}"/>
              </a:ext>
            </a:extLst>
          </p:cNvPr>
          <p:cNvSpPr/>
          <p:nvPr/>
        </p:nvSpPr>
        <p:spPr>
          <a:xfrm>
            <a:off x="4746172" y="163285"/>
            <a:ext cx="5007429" cy="65314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solidFill>
                  <a:schemeClr val="bg1">
                    <a:lumMod val="50000"/>
                  </a:schemeClr>
                </a:solidFill>
                <a:latin typeface="NeueHaasGroteskDisp Pro Md" panose="020B0604020202020204" pitchFamily="34" charset="77"/>
              </a:rPr>
              <a:t>Observation Notes</a:t>
            </a:r>
          </a:p>
        </p:txBody>
      </p:sp>
      <p:sp>
        <p:nvSpPr>
          <p:cNvPr id="5" name="Rectangle 4">
            <a:extLst>
              <a:ext uri="{FF2B5EF4-FFF2-40B4-BE49-F238E27FC236}">
                <a16:creationId xmlns:a16="http://schemas.microsoft.com/office/drawing/2014/main" id="{273EF0B5-7F4C-F602-EA7F-3C060E22FFB1}"/>
              </a:ext>
            </a:extLst>
          </p:cNvPr>
          <p:cNvSpPr/>
          <p:nvPr/>
        </p:nvSpPr>
        <p:spPr>
          <a:xfrm>
            <a:off x="867058" y="3201119"/>
            <a:ext cx="3755572" cy="34181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latin typeface="NeueHaasGroteskDisp Pro Md" panose="020B0604020202020204" pitchFamily="34" charset="77"/>
              </a:rPr>
              <a:t>Hello Facilitator! </a:t>
            </a:r>
          </a:p>
          <a:p>
            <a:r>
              <a:rPr lang="en-US">
                <a:solidFill>
                  <a:schemeClr val="tx1"/>
                </a:solidFill>
                <a:latin typeface="NeueHaasGroteskDisp Pro Md" panose="020B0604020202020204" pitchFamily="34" charset="77"/>
              </a:rPr>
              <a:t>Thanks for being part of this Co-Lab </a:t>
            </a:r>
            <a:r>
              <a:rPr lang="en-US">
                <a:solidFill>
                  <a:schemeClr val="tx1"/>
                </a:solidFill>
                <a:latin typeface="NeueHaasGroteskDisp Pro Md" panose="020B0604020202020204" pitchFamily="34" charset="77"/>
                <a:sym typeface="Wingdings" pitchFamily="2" charset="2"/>
              </a:rPr>
              <a:t></a:t>
            </a:r>
            <a:endParaRPr lang="en-US">
              <a:solidFill>
                <a:schemeClr val="tx1"/>
              </a:solidFill>
              <a:latin typeface="NeueHaasGroteskDisp Pro Md" panose="020B0604020202020204" pitchFamily="34" charset="77"/>
            </a:endParaRPr>
          </a:p>
          <a:p>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a:rPr>
              <a:t>This guide will show the different steps of the workshop as outlined in the instruction zine each team has. It will also give you prompts to guide the discussion in your group. </a:t>
            </a:r>
          </a:p>
          <a:p>
            <a:endParaRPr lang="en-US" sz="1000">
              <a:solidFill>
                <a:schemeClr val="tx1"/>
              </a:solidFill>
              <a:latin typeface="NeueHaasGroteskText Pro"/>
            </a:endParaRPr>
          </a:p>
          <a:p>
            <a:r>
              <a:rPr lang="en-US" sz="1000">
                <a:solidFill>
                  <a:schemeClr val="tx1"/>
                </a:solidFill>
                <a:latin typeface="NeueHaasGroteskText Pro"/>
              </a:rPr>
              <a:t>On the right side of the sheet there’s space for you to take notes. </a:t>
            </a:r>
            <a:r>
              <a:rPr lang="en-US" sz="1000" b="1">
                <a:solidFill>
                  <a:schemeClr val="tx1"/>
                </a:solidFill>
                <a:latin typeface="NeueHaasGroteskText Pro"/>
              </a:rPr>
              <a:t>Please write down your observations </a:t>
            </a:r>
            <a:r>
              <a:rPr lang="en-US" sz="1000">
                <a:solidFill>
                  <a:schemeClr val="tx1"/>
                </a:solidFill>
                <a:latin typeface="NeueHaasGroteskText Pro"/>
              </a:rPr>
              <a:t>of the group dynamics – how the team are working together, agreements and disagreements. </a:t>
            </a:r>
            <a:endParaRPr lang="en-US" sz="1000">
              <a:solidFill>
                <a:schemeClr val="tx1"/>
              </a:solidFill>
              <a:latin typeface="NeueHaasGroteskText Pro" panose="020B0504020202020204" pitchFamily="34" charset="77"/>
            </a:endParaRPr>
          </a:p>
          <a:p>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a:rPr>
              <a:t>Your role will be to help the participants to express their thoughts and guide the discussion to the general aim of the workshop: build a collaborative image answering the question “What is the street of your wildest dreams?”, while taking notes and photos of the process. </a:t>
            </a:r>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panose="020B0504020202020204" pitchFamily="34" charset="77"/>
              </a:rPr>
              <a:t>Thanks again and enjoy!</a:t>
            </a:r>
          </a:p>
        </p:txBody>
      </p:sp>
      <p:pic>
        <p:nvPicPr>
          <p:cNvPr id="6" name="Picture 5">
            <a:extLst>
              <a:ext uri="{FF2B5EF4-FFF2-40B4-BE49-F238E27FC236}">
                <a16:creationId xmlns:a16="http://schemas.microsoft.com/office/drawing/2014/main" id="{DAAC36C1-5569-86C6-1291-778F71BC77C2}"/>
              </a:ext>
            </a:extLst>
          </p:cNvPr>
          <p:cNvPicPr>
            <a:picLocks noChangeAspect="1"/>
          </p:cNvPicPr>
          <p:nvPr/>
        </p:nvPicPr>
        <p:blipFill>
          <a:blip r:embed="rId2"/>
          <a:stretch>
            <a:fillRect/>
          </a:stretch>
        </p:blipFill>
        <p:spPr>
          <a:xfrm>
            <a:off x="776887" y="163285"/>
            <a:ext cx="3827771" cy="1273629"/>
          </a:xfrm>
          <a:prstGeom prst="rect">
            <a:avLst/>
          </a:prstGeom>
        </p:spPr>
      </p:pic>
      <p:pic>
        <p:nvPicPr>
          <p:cNvPr id="12" name="Picture 11">
            <a:extLst>
              <a:ext uri="{FF2B5EF4-FFF2-40B4-BE49-F238E27FC236}">
                <a16:creationId xmlns:a16="http://schemas.microsoft.com/office/drawing/2014/main" id="{8B71CD4B-2E7A-B5CA-CBCE-1602CC181607}"/>
              </a:ext>
            </a:extLst>
          </p:cNvPr>
          <p:cNvPicPr>
            <a:picLocks noChangeAspect="1"/>
          </p:cNvPicPr>
          <p:nvPr/>
        </p:nvPicPr>
        <p:blipFill rotWithShape="1">
          <a:blip r:embed="rId3"/>
          <a:srcRect b="31652"/>
          <a:stretch/>
        </p:blipFill>
        <p:spPr>
          <a:xfrm>
            <a:off x="867058" y="1611329"/>
            <a:ext cx="2971800" cy="1412983"/>
          </a:xfrm>
          <a:prstGeom prst="rect">
            <a:avLst/>
          </a:prstGeom>
        </p:spPr>
      </p:pic>
    </p:spTree>
    <p:extLst>
      <p:ext uri="{BB962C8B-B14F-4D97-AF65-F5344CB8AC3E}">
        <p14:creationId xmlns:p14="http://schemas.microsoft.com/office/powerpoint/2010/main" val="368175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04996-0F79-EDB1-A4F2-9715F155B7DC}"/>
              </a:ext>
            </a:extLst>
          </p:cNvPr>
          <p:cNvSpPr/>
          <p:nvPr/>
        </p:nvSpPr>
        <p:spPr>
          <a:xfrm>
            <a:off x="4746172" y="163285"/>
            <a:ext cx="5007429" cy="65314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solidFill>
                  <a:schemeClr val="bg1">
                    <a:lumMod val="50000"/>
                  </a:schemeClr>
                </a:solidFill>
                <a:latin typeface="NeueHaasGroteskDisp Pro Md" panose="020B0604020202020204" pitchFamily="34" charset="77"/>
              </a:rPr>
              <a:t>Observation Notes</a:t>
            </a:r>
          </a:p>
        </p:txBody>
      </p:sp>
      <p:sp>
        <p:nvSpPr>
          <p:cNvPr id="5" name="Rectangle 4">
            <a:extLst>
              <a:ext uri="{FF2B5EF4-FFF2-40B4-BE49-F238E27FC236}">
                <a16:creationId xmlns:a16="http://schemas.microsoft.com/office/drawing/2014/main" id="{273EF0B5-7F4C-F602-EA7F-3C060E22FFB1}"/>
              </a:ext>
            </a:extLst>
          </p:cNvPr>
          <p:cNvSpPr/>
          <p:nvPr/>
        </p:nvSpPr>
        <p:spPr>
          <a:xfrm>
            <a:off x="849086" y="3004457"/>
            <a:ext cx="3755572" cy="369025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latin typeface="NeueHaasGroteskDisp Pro Md"/>
              </a:rPr>
              <a:t>Facilitation Prompts</a:t>
            </a:r>
            <a:endParaRPr lang="en-US">
              <a:solidFill>
                <a:schemeClr val="tx1"/>
              </a:solidFill>
              <a:latin typeface="NeueHaasGroteskDisp Pro Md" panose="020B0604020202020204" pitchFamily="34" charset="77"/>
            </a:endParaRPr>
          </a:p>
          <a:p>
            <a:endParaRPr lang="en-US" sz="1000">
              <a:solidFill>
                <a:schemeClr val="tx1"/>
              </a:solidFill>
              <a:latin typeface="NeueHaasGroteskText Pro" panose="020B0504020202020204" pitchFamily="34" charset="77"/>
            </a:endParaRP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The sheet of paper folded in the zine has a compilation of all the values mentioned in RMITs report.</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You can choose whether to read the values one by one or open the discussion immediately to ”</a:t>
            </a:r>
            <a:r>
              <a:rPr lang="en-US" sz="1000" b="1">
                <a:solidFill>
                  <a:schemeClr val="tx1"/>
                </a:solidFill>
                <a:latin typeface="NeueHaasGroteskText Pro" panose="020B0504020202020204" pitchFamily="34" charset="77"/>
              </a:rPr>
              <a:t>What are your team values?” </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Make sure everyone in the group has a say</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Encourage people to connect to their feelings, emotions, and empathy.</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What is important for them in public space? What should the street make them feel?</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If needed, use the observation space on the right to shortlist values</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Then, assist the team in choosing the final 6</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Perhaps inspired by these values, help the group choose a team name</a:t>
            </a:r>
          </a:p>
        </p:txBody>
      </p:sp>
      <p:pic>
        <p:nvPicPr>
          <p:cNvPr id="2" name="Picture 1">
            <a:extLst>
              <a:ext uri="{FF2B5EF4-FFF2-40B4-BE49-F238E27FC236}">
                <a16:creationId xmlns:a16="http://schemas.microsoft.com/office/drawing/2014/main" id="{734CFD6C-E848-B70D-70C9-782F82B34F4C}"/>
              </a:ext>
            </a:extLst>
          </p:cNvPr>
          <p:cNvPicPr>
            <a:picLocks noChangeAspect="1"/>
          </p:cNvPicPr>
          <p:nvPr/>
        </p:nvPicPr>
        <p:blipFill rotWithShape="1">
          <a:blip r:embed="rId2"/>
          <a:srcRect l="1270" t="2471" r="1414" b="1456"/>
          <a:stretch/>
        </p:blipFill>
        <p:spPr>
          <a:xfrm rot="10800000">
            <a:off x="849081" y="170779"/>
            <a:ext cx="3755573" cy="2647372"/>
          </a:xfrm>
          <a:prstGeom prst="rect">
            <a:avLst/>
          </a:prstGeom>
          <a:ln>
            <a:solidFill>
              <a:schemeClr val="tx1"/>
            </a:solidFill>
          </a:ln>
        </p:spPr>
      </p:pic>
    </p:spTree>
    <p:extLst>
      <p:ext uri="{BB962C8B-B14F-4D97-AF65-F5344CB8AC3E}">
        <p14:creationId xmlns:p14="http://schemas.microsoft.com/office/powerpoint/2010/main" val="100315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04996-0F79-EDB1-A4F2-9715F155B7DC}"/>
              </a:ext>
            </a:extLst>
          </p:cNvPr>
          <p:cNvSpPr/>
          <p:nvPr/>
        </p:nvSpPr>
        <p:spPr>
          <a:xfrm>
            <a:off x="4746172" y="163285"/>
            <a:ext cx="5007429" cy="65314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solidFill>
                  <a:schemeClr val="bg1">
                    <a:lumMod val="50000"/>
                  </a:schemeClr>
                </a:solidFill>
                <a:latin typeface="NeueHaasGroteskDisp Pro Md" panose="020B0604020202020204" pitchFamily="34" charset="77"/>
              </a:rPr>
              <a:t>Observation Notes</a:t>
            </a:r>
          </a:p>
        </p:txBody>
      </p:sp>
      <p:sp>
        <p:nvSpPr>
          <p:cNvPr id="5" name="Rectangle 4">
            <a:extLst>
              <a:ext uri="{FF2B5EF4-FFF2-40B4-BE49-F238E27FC236}">
                <a16:creationId xmlns:a16="http://schemas.microsoft.com/office/drawing/2014/main" id="{273EF0B5-7F4C-F602-EA7F-3C060E22FFB1}"/>
              </a:ext>
            </a:extLst>
          </p:cNvPr>
          <p:cNvSpPr/>
          <p:nvPr/>
        </p:nvSpPr>
        <p:spPr>
          <a:xfrm>
            <a:off x="849086" y="3004457"/>
            <a:ext cx="3755572" cy="369025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latin typeface="NeueHaasGroteskDisp Pro Md"/>
              </a:rPr>
              <a:t>Facilitation Prompts</a:t>
            </a:r>
            <a:endParaRPr lang="en-US">
              <a:solidFill>
                <a:schemeClr val="tx1"/>
              </a:solidFill>
              <a:latin typeface="NeueHaasGroteskDisp Pro Md" panose="020B0604020202020204" pitchFamily="34" charset="77"/>
            </a:endParaRPr>
          </a:p>
          <a:p>
            <a:r>
              <a:rPr lang="en-US" sz="1000">
                <a:solidFill>
                  <a:schemeClr val="tx1"/>
                </a:solidFill>
                <a:latin typeface="NeueHaasGroteskText Pro" panose="020B0504020202020204" pitchFamily="34" charset="77"/>
              </a:rPr>
              <a:t>2.1</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First, assist the team in writing down what they want to do in the space using verbs (e.g. play, create, collaborate, rest). These can also be more specific (watch birds, meet with friends). </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Brainstorm these on the large pieces of paper on the table using markers.</a:t>
            </a:r>
            <a:br>
              <a:rPr lang="en-US" sz="1000">
                <a:solidFill>
                  <a:schemeClr val="tx1"/>
                </a:solidFill>
                <a:latin typeface="NeueHaasGroteskText Pro" panose="020B0504020202020204" pitchFamily="34" charset="77"/>
              </a:rPr>
            </a:br>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panose="020B0504020202020204" pitchFamily="34" charset="77"/>
              </a:rPr>
              <a:t>2.2</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To label the blobs, you can either put some tape on one and then write on it with a whiteboard marker. Or, use a post it note.</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You can join blobs of the same </a:t>
            </a:r>
            <a:r>
              <a:rPr lang="en-US" sz="1000" err="1">
                <a:solidFill>
                  <a:schemeClr val="tx1"/>
                </a:solidFill>
                <a:latin typeface="NeueHaasGroteskText Pro" panose="020B0504020202020204" pitchFamily="34" charset="77"/>
              </a:rPr>
              <a:t>colour</a:t>
            </a:r>
            <a:r>
              <a:rPr lang="en-US" sz="1000">
                <a:solidFill>
                  <a:schemeClr val="tx1"/>
                </a:solidFill>
                <a:latin typeface="NeueHaasGroteskText Pro" panose="020B0504020202020204" pitchFamily="34" charset="77"/>
              </a:rPr>
              <a:t> together to form a mega-blob to give the activity more space. Only one label is needed in this instance.</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Think of the ‘monolith’ as a collage space</a:t>
            </a:r>
            <a:br>
              <a:rPr lang="en-US" sz="1000">
                <a:solidFill>
                  <a:schemeClr val="tx1"/>
                </a:solidFill>
                <a:latin typeface="NeueHaasGroteskText Pro" panose="020B0504020202020204" pitchFamily="34" charset="77"/>
              </a:rPr>
            </a:br>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panose="020B0504020202020204" pitchFamily="34" charset="77"/>
              </a:rPr>
              <a:t>IMPORTANT:</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Take photos at each stage of the design. If there are iterations, make sure these are captured.</a:t>
            </a:r>
          </a:p>
        </p:txBody>
      </p:sp>
      <p:pic>
        <p:nvPicPr>
          <p:cNvPr id="7" name="Picture 6">
            <a:extLst>
              <a:ext uri="{FF2B5EF4-FFF2-40B4-BE49-F238E27FC236}">
                <a16:creationId xmlns:a16="http://schemas.microsoft.com/office/drawing/2014/main" id="{1B397031-0098-2AC2-8782-966651066D9F}"/>
              </a:ext>
            </a:extLst>
          </p:cNvPr>
          <p:cNvPicPr>
            <a:picLocks noChangeAspect="1"/>
          </p:cNvPicPr>
          <p:nvPr/>
        </p:nvPicPr>
        <p:blipFill>
          <a:blip r:embed="rId2"/>
          <a:stretch>
            <a:fillRect/>
          </a:stretch>
        </p:blipFill>
        <p:spPr>
          <a:xfrm rot="10800000">
            <a:off x="820058" y="163285"/>
            <a:ext cx="3782038" cy="2677886"/>
          </a:xfrm>
          <a:prstGeom prst="rect">
            <a:avLst/>
          </a:prstGeom>
        </p:spPr>
      </p:pic>
    </p:spTree>
    <p:extLst>
      <p:ext uri="{BB962C8B-B14F-4D97-AF65-F5344CB8AC3E}">
        <p14:creationId xmlns:p14="http://schemas.microsoft.com/office/powerpoint/2010/main" val="254837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04996-0F79-EDB1-A4F2-9715F155B7DC}"/>
              </a:ext>
            </a:extLst>
          </p:cNvPr>
          <p:cNvSpPr/>
          <p:nvPr/>
        </p:nvSpPr>
        <p:spPr>
          <a:xfrm>
            <a:off x="4746172" y="163285"/>
            <a:ext cx="5007429" cy="65314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solidFill>
                  <a:schemeClr val="bg1">
                    <a:lumMod val="50000"/>
                  </a:schemeClr>
                </a:solidFill>
                <a:latin typeface="NeueHaasGroteskDisp Pro Md" panose="020B0604020202020204" pitchFamily="34" charset="77"/>
              </a:rPr>
              <a:t>Observation Notes</a:t>
            </a:r>
          </a:p>
        </p:txBody>
      </p:sp>
      <p:sp>
        <p:nvSpPr>
          <p:cNvPr id="5" name="Rectangle 4">
            <a:extLst>
              <a:ext uri="{FF2B5EF4-FFF2-40B4-BE49-F238E27FC236}">
                <a16:creationId xmlns:a16="http://schemas.microsoft.com/office/drawing/2014/main" id="{273EF0B5-7F4C-F602-EA7F-3C060E22FFB1}"/>
              </a:ext>
            </a:extLst>
          </p:cNvPr>
          <p:cNvSpPr/>
          <p:nvPr/>
        </p:nvSpPr>
        <p:spPr>
          <a:xfrm>
            <a:off x="849086" y="3004457"/>
            <a:ext cx="3755572" cy="369025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a:solidFill>
                  <a:schemeClr val="tx1"/>
                </a:solidFill>
                <a:latin typeface="NeueHaasGroteskDisp Pro Md"/>
              </a:rPr>
              <a:t>Facilitation Prompts</a:t>
            </a:r>
            <a:endParaRPr lang="en-US">
              <a:solidFill>
                <a:schemeClr val="tx1"/>
              </a:solidFill>
              <a:latin typeface="NeueHaasGroteskDisp Pro Md" panose="020B0604020202020204" pitchFamily="34" charset="77"/>
            </a:endParaRPr>
          </a:p>
          <a:p>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panose="020B0504020202020204" pitchFamily="34" charset="77"/>
              </a:rPr>
              <a:t>Step 3</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Make sure you have taken a photo of the section before this new iteration</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Feel free to provide context about the more-than-human stakeholders and how they might interact with the space and what their needs might be</a:t>
            </a:r>
          </a:p>
          <a:p>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panose="020B0504020202020204" pitchFamily="34" charset="77"/>
              </a:rPr>
              <a:t>Step 4</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Participants must pick one or more people to present what they have done so far</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Remind them before the presentations that they need to pay particular attention to the group next to them, as they will need to work on a shared section together!</a:t>
            </a:r>
          </a:p>
          <a:p>
            <a:pPr marL="171450" indent="-171450">
              <a:buFont typeface="Arial" panose="020B0604020202020204" pitchFamily="34" charset="0"/>
              <a:buChar char="•"/>
            </a:pPr>
            <a:endParaRPr lang="en-US" sz="1000">
              <a:solidFill>
                <a:schemeClr val="tx1"/>
              </a:solidFill>
              <a:latin typeface="NeueHaasGroteskText Pro" panose="020B0504020202020204" pitchFamily="34" charset="77"/>
            </a:endParaRPr>
          </a:p>
          <a:p>
            <a:r>
              <a:rPr lang="en-US" sz="1000">
                <a:solidFill>
                  <a:schemeClr val="tx1"/>
                </a:solidFill>
                <a:latin typeface="NeueHaasGroteskText Pro" panose="020B0504020202020204" pitchFamily="34" charset="77"/>
              </a:rPr>
              <a:t>Step 5</a:t>
            </a:r>
          </a:p>
          <a:p>
            <a:pPr marL="171450" indent="-171450">
              <a:buFont typeface="Arial" panose="020B0604020202020204" pitchFamily="34" charset="0"/>
              <a:buChar char="•"/>
            </a:pPr>
            <a:r>
              <a:rPr lang="en-US" sz="1000">
                <a:solidFill>
                  <a:schemeClr val="tx1"/>
                </a:solidFill>
                <a:latin typeface="NeueHaasGroteskText Pro" panose="020B0504020202020204" pitchFamily="34" charset="77"/>
              </a:rPr>
              <a:t>This step is not just about filling the intermediary space, but seeing how the values and activities of the different groups can begin to intersect. What activities might be linked up? What activities don’t align, and how can they compromise?</a:t>
            </a:r>
          </a:p>
        </p:txBody>
      </p:sp>
      <p:pic>
        <p:nvPicPr>
          <p:cNvPr id="2" name="Picture 1">
            <a:extLst>
              <a:ext uri="{FF2B5EF4-FFF2-40B4-BE49-F238E27FC236}">
                <a16:creationId xmlns:a16="http://schemas.microsoft.com/office/drawing/2014/main" id="{2AD56B89-5962-6717-15CE-7B2A7374381C}"/>
              </a:ext>
            </a:extLst>
          </p:cNvPr>
          <p:cNvPicPr>
            <a:picLocks noChangeAspect="1"/>
          </p:cNvPicPr>
          <p:nvPr/>
        </p:nvPicPr>
        <p:blipFill>
          <a:blip r:embed="rId2"/>
          <a:stretch>
            <a:fillRect/>
          </a:stretch>
        </p:blipFill>
        <p:spPr>
          <a:xfrm>
            <a:off x="849086" y="163285"/>
            <a:ext cx="3755572" cy="2657789"/>
          </a:xfrm>
          <a:prstGeom prst="rect">
            <a:avLst/>
          </a:prstGeom>
          <a:ln>
            <a:solidFill>
              <a:schemeClr val="tx1"/>
            </a:solidFill>
          </a:ln>
        </p:spPr>
      </p:pic>
    </p:spTree>
    <p:extLst>
      <p:ext uri="{BB962C8B-B14F-4D97-AF65-F5344CB8AC3E}">
        <p14:creationId xmlns:p14="http://schemas.microsoft.com/office/powerpoint/2010/main" val="2818363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59F09E2543224F9C52FDD7FB119713" ma:contentTypeVersion="20" ma:contentTypeDescription="Create a new document." ma:contentTypeScope="" ma:versionID="da3bf52931f246ddea9d49eb8d5ab3a0">
  <xsd:schema xmlns:xsd="http://www.w3.org/2001/XMLSchema" xmlns:xs="http://www.w3.org/2001/XMLSchema" xmlns:p="http://schemas.microsoft.com/office/2006/metadata/properties" xmlns:ns2="10a00c3f-89da-4b15-b5bb-60f232ae88d0" xmlns:ns3="6b3b86cd-2dfe-469b-bb79-bde29df1c0dc" targetNamespace="http://schemas.microsoft.com/office/2006/metadata/properties" ma:root="true" ma:fieldsID="3b8d7c70c6b9d3e35fdde2ea97941c8e" ns2:_="" ns3:_="">
    <xsd:import namespace="10a00c3f-89da-4b15-b5bb-60f232ae88d0"/>
    <xsd:import namespace="6b3b86cd-2dfe-469b-bb79-bde29df1c0dc"/>
    <xsd:element name="properties">
      <xsd:complexType>
        <xsd:sequence>
          <xsd:element name="documentManagement">
            <xsd:complexType>
              <xsd:all>
                <xsd:element ref="ns2:MediaServiceMetadata" minOccurs="0"/>
                <xsd:element ref="ns2:MediaServiceFastMetadata" minOccurs="0"/>
                <xsd:element ref="ns2:Consultant" minOccurs="0"/>
                <xsd:element ref="ns2:ShareableLink" minOccurs="0"/>
                <xsd:element ref="ns2:Note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WorkshoporBook_x003f_" minOccurs="0"/>
                <xsd:element ref="ns2:Whichpartofbook" minOccurs="0"/>
                <xsd:element ref="ns2:PickorNo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00c3f-89da-4b15-b5bb-60f232ae8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nsultant" ma:index="10" nillable="true" ma:displayName="Consultant" ma:format="RadioButtons" ma:internalName="Consultant">
      <xsd:simpleType>
        <xsd:restriction base="dms:Choice">
          <xsd:enumeration value="TCYK"/>
          <xsd:enumeration value="BONE Digital"/>
          <xsd:enumeration value="We Start Now"/>
          <xsd:enumeration value="Flourish"/>
          <xsd:enumeration value="BPO Intelligence"/>
          <xsd:enumeration value="Michelle Williams"/>
          <xsd:enumeration value="Emily Brigid Short"/>
          <xsd:enumeration value="RMIT PlaceLab"/>
        </xsd:restriction>
      </xsd:simpleType>
    </xsd:element>
    <xsd:element name="ShareableLink" ma:index="11" nillable="true" ma:displayName="Shareable Link" ma:default="No" ma:description="Only tag this 'Yes' if the folder is approved to be shared with external parties to RMIT PlaceLab" ma:format="Dropdown" ma:internalName="ShareableLink">
      <xsd:simpleType>
        <xsd:restriction base="dms:Choice">
          <xsd:enumeration value="Yes"/>
          <xsd:enumeration value="No"/>
        </xsd:restriction>
      </xsd:simpleType>
    </xsd:element>
    <xsd:element name="Notes" ma:index="12"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921d02d-b337-4ce5-bd1c-22d9132a6b1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WorkshoporBook_x003f_" ma:index="25" nillable="true" ma:displayName="Workshop or Book?" ma:format="Dropdown" ma:internalName="WorkshoporBook_x003f_">
      <xsd:simpleType>
        <xsd:restriction base="dms:Choice">
          <xsd:enumeration value="Print (Workshop)"/>
          <xsd:enumeration value="Book"/>
        </xsd:restriction>
      </xsd:simpleType>
    </xsd:element>
    <xsd:element name="Whichpartofbook" ma:index="26" nillable="true" ma:displayName="Which part of book" ma:format="Dropdown" ma:internalName="Whichpartofbook">
      <xsd:simpleType>
        <xsd:restriction base="dms:Text">
          <xsd:maxLength value="255"/>
        </xsd:restriction>
      </xsd:simpleType>
    </xsd:element>
    <xsd:element name="PickorNot_x003f_" ma:index="27" nillable="true" ma:displayName="Pick or Not?" ma:default="1" ma:format="Dropdown" ma:internalName="PickorNo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b3b86cd-2dfe-469b-bb79-bde29df1c0d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75f17eb-cb4c-40d5-b5c4-f1fc6752d7a3}" ma:internalName="TaxCatchAll" ma:showField="CatchAllData" ma:web="6b3b86cd-2dfe-469b-bb79-bde29df1c0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ableLink xmlns="10a00c3f-89da-4b15-b5bb-60f232ae88d0">No</ShareableLink>
    <lcf76f155ced4ddcb4097134ff3c332f xmlns="10a00c3f-89da-4b15-b5bb-60f232ae88d0">
      <Terms xmlns="http://schemas.microsoft.com/office/infopath/2007/PartnerControls"/>
    </lcf76f155ced4ddcb4097134ff3c332f>
    <Consultant xmlns="10a00c3f-89da-4b15-b5bb-60f232ae88d0" xsi:nil="true"/>
    <Notes xmlns="10a00c3f-89da-4b15-b5bb-60f232ae88d0" xsi:nil="true"/>
    <Whichpartofbook xmlns="10a00c3f-89da-4b15-b5bb-60f232ae88d0" xsi:nil="true"/>
    <PickorNot_x003f_ xmlns="10a00c3f-89da-4b15-b5bb-60f232ae88d0">true</PickorNot_x003f_>
    <TaxCatchAll xmlns="6b3b86cd-2dfe-469b-bb79-bde29df1c0dc" xsi:nil="true"/>
    <WorkshoporBook_x003f_ xmlns="10a00c3f-89da-4b15-b5bb-60f232ae88d0" xsi:nil="true"/>
  </documentManagement>
</p:properties>
</file>

<file path=customXml/itemProps1.xml><?xml version="1.0" encoding="utf-8"?>
<ds:datastoreItem xmlns:ds="http://schemas.openxmlformats.org/officeDocument/2006/customXml" ds:itemID="{E6932453-25C9-4AB8-8B7F-9FF395239E30}">
  <ds:schemaRefs>
    <ds:schemaRef ds:uri="http://schemas.microsoft.com/sharepoint/v3/contenttype/forms"/>
  </ds:schemaRefs>
</ds:datastoreItem>
</file>

<file path=customXml/itemProps2.xml><?xml version="1.0" encoding="utf-8"?>
<ds:datastoreItem xmlns:ds="http://schemas.openxmlformats.org/officeDocument/2006/customXml" ds:itemID="{7F816554-B033-411C-B352-4C4C295ABC06}"/>
</file>

<file path=customXml/itemProps3.xml><?xml version="1.0" encoding="utf-8"?>
<ds:datastoreItem xmlns:ds="http://schemas.openxmlformats.org/officeDocument/2006/customXml" ds:itemID="{CC7549C0-7E50-4710-8E4D-AB8BA4B3C5D1}"/>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A4 Paper (210x297 mm)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Paloma Bugedo</dc:creator>
  <cp:revision>1</cp:revision>
  <cp:lastPrinted>2023-09-19T03:20:10Z</cp:lastPrinted>
  <dcterms:created xsi:type="dcterms:W3CDTF">2023-09-18T00:10:46Z</dcterms:created>
  <dcterms:modified xsi:type="dcterms:W3CDTF">2023-09-19T06:20:48Z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2023-09-18T00:50:26Z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200db6ca-437a-4e86-874e-7cd0101be00c</vt:lpwstr>
  </property>
  <property fmtid="{D5CDD505-2E9C-101B-9397-08002B2CF9AE}" pid="8" name="MSIP_Label_8c3d088b-6243-4963-a2e2-8b321ab7f8fc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RMIT Classification: Trusted</vt:lpwstr>
  </property>
  <property fmtid="{D5CDD505-2E9C-101B-9397-08002B2CF9AE}" pid="11" name="ContentTypeId">
    <vt:lpwstr>0x0101006959F09E2543224F9C52FDD7FB119713</vt:lpwstr>
  </property>
  <property fmtid="{D5CDD505-2E9C-101B-9397-08002B2CF9AE}" pid="12" name="MediaServiceImageTags">
    <vt:lpwstr/>
  </property>
</Properties>
</file>